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4"/>
  </p:handoutMasterIdLst>
  <p:sldIdLst>
    <p:sldId id="257" r:id="rId2"/>
    <p:sldId id="256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3" d="100"/>
          <a:sy n="53" d="100"/>
        </p:scale>
        <p:origin x="25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5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57750976-7CE2-4DA8-A43E-0C205E7DA7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7F4DE11-BC73-44FB-9A17-30677AA47E0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8A5C4-FB98-44E3-82F3-ADE76C1202AD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755F767-9877-422F-B453-D272A0A0B2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441F959-C4F5-4FC9-9674-1600C2EC8B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DC6C9-5FCF-4168-BE97-7C21D80CC6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0411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9019C32-C5A9-4315-9952-DDBB004009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22" y="0"/>
            <a:ext cx="7555231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253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AF22-76FF-47A4-A204-2CDCB23B6C3F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4356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AF22-76FF-47A4-A204-2CDCB23B6C3F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7620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001D6AC4-78D8-460F-86D6-840DB125C9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22" y="0"/>
            <a:ext cx="7555231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465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AF22-76FF-47A4-A204-2CDCB23B6C3F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5169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AF22-76FF-47A4-A204-2CDCB23B6C3F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2213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AF22-76FF-47A4-A204-2CDCB23B6C3F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0151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AF22-76FF-47A4-A204-2CDCB23B6C3F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2328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AF22-76FF-47A4-A204-2CDCB23B6C3F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05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AF22-76FF-47A4-A204-2CDCB23B6C3F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8053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AF22-76FF-47A4-A204-2CDCB23B6C3F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8929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2AF22-76FF-47A4-A204-2CDCB23B6C3F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5106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5120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F937521-34A8-4F50-954C-C5197917F816}"/>
              </a:ext>
            </a:extLst>
          </p:cNvPr>
          <p:cNvSpPr txBox="1"/>
          <p:nvPr/>
        </p:nvSpPr>
        <p:spPr>
          <a:xfrm>
            <a:off x="275770" y="9739085"/>
            <a:ext cx="6937829" cy="77361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b="1" dirty="0">
                <a:solidFill>
                  <a:schemeClr val="bg1">
                    <a:lumMod val="50000"/>
                  </a:schemeClr>
                </a:solidFill>
              </a:rPr>
              <a:t>連絡先の記載などご自由にご利用ください</a:t>
            </a:r>
          </a:p>
        </p:txBody>
      </p:sp>
    </p:spTree>
    <p:extLst>
      <p:ext uri="{BB962C8B-B14F-4D97-AF65-F5344CB8AC3E}">
        <p14:creationId xmlns:p14="http://schemas.microsoft.com/office/powerpoint/2010/main" val="2940969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8</Words>
  <Application>Microsoft Office PowerPoint</Application>
  <PresentationFormat>ユーザー設定</PresentationFormat>
  <Paragraphs>1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島﨑 智晴 読広 テーマ局 戦略１部</dc:creator>
  <cp:lastModifiedBy>島﨑 智晴 読広 テーマ局 戦略１部</cp:lastModifiedBy>
  <cp:revision>2</cp:revision>
  <dcterms:created xsi:type="dcterms:W3CDTF">2023-10-13T07:17:10Z</dcterms:created>
  <dcterms:modified xsi:type="dcterms:W3CDTF">2023-10-13T07:25:56Z</dcterms:modified>
</cp:coreProperties>
</file>