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handoutMasterIdLst>
    <p:handoutMasterId r:id="rId3"/>
  </p:handoutMasterIdLst>
  <p:sldIdLst>
    <p:sldId id="257" r:id="rId2"/>
  </p:sldIdLst>
  <p:sldSz cx="18540413" cy="26208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251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7750976-7CE2-4DA8-A43E-0C205E7DA7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F4DE11-BC73-44FB-9A17-30677AA47E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8A5C4-FB98-44E3-82F3-ADE76C1202AD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55F767-9877-422F-B453-D272A0A0B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41F959-C4F5-4FC9-9674-1600C2EC8B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C6C9-5FCF-4168-BE97-7C21D80CC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1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45047461-CB0B-4964-AB56-64F274AC7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9" y="0"/>
            <a:ext cx="18537095" cy="262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3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09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67984" y="1395335"/>
            <a:ext cx="3997777" cy="222101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655" y="1395335"/>
            <a:ext cx="11761574" cy="222101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64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99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70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70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98" y="6533817"/>
            <a:ext cx="15991106" cy="10901814"/>
          </a:xfrm>
        </p:spPr>
        <p:txBody>
          <a:bodyPr anchor="b"/>
          <a:lstStyle>
            <a:lvl1pPr>
              <a:defRPr sz="121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998" y="17538767"/>
            <a:ext cx="15991106" cy="5733006"/>
          </a:xfrm>
        </p:spPr>
        <p:txBody>
          <a:bodyPr/>
          <a:lstStyle>
            <a:lvl1pPr marL="0" indent="0">
              <a:buNone/>
              <a:defRPr sz="4866">
                <a:solidFill>
                  <a:schemeClr val="tx1"/>
                </a:solidFill>
              </a:defRPr>
            </a:lvl1pPr>
            <a:lvl2pPr marL="927019" indent="0">
              <a:buNone/>
              <a:defRPr sz="4055">
                <a:solidFill>
                  <a:schemeClr val="tx1">
                    <a:tint val="75000"/>
                  </a:schemeClr>
                </a:solidFill>
              </a:defRPr>
            </a:lvl2pPr>
            <a:lvl3pPr marL="1854037" indent="0">
              <a:buNone/>
              <a:defRPr sz="3650">
                <a:solidFill>
                  <a:schemeClr val="tx1">
                    <a:tint val="75000"/>
                  </a:schemeClr>
                </a:solidFill>
              </a:defRPr>
            </a:lvl3pPr>
            <a:lvl4pPr marL="2781056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4pPr>
            <a:lvl5pPr marL="3708075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5pPr>
            <a:lvl6pPr marL="4635094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6pPr>
            <a:lvl7pPr marL="5562112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7pPr>
            <a:lvl8pPr marL="6489131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8pPr>
            <a:lvl9pPr marL="7416150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86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653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084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16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395341"/>
            <a:ext cx="15991106" cy="5065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070" y="6424611"/>
            <a:ext cx="7843463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070" y="9573214"/>
            <a:ext cx="7843463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86085" y="6424611"/>
            <a:ext cx="7882090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86085" y="9573214"/>
            <a:ext cx="7882090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30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54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3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090" y="3773478"/>
            <a:ext cx="9386084" cy="18624694"/>
          </a:xfrm>
        </p:spPr>
        <p:txBody>
          <a:bodyPr/>
          <a:lstStyle>
            <a:lvl1pPr>
              <a:defRPr sz="6488"/>
            </a:lvl1pPr>
            <a:lvl2pPr>
              <a:defRPr sz="5677"/>
            </a:lvl2pPr>
            <a:lvl3pPr>
              <a:defRPr sz="4866"/>
            </a:lvl3pPr>
            <a:lvl4pPr>
              <a:defRPr sz="4055"/>
            </a:lvl4pPr>
            <a:lvl5pPr>
              <a:defRPr sz="4055"/>
            </a:lvl5pPr>
            <a:lvl6pPr>
              <a:defRPr sz="4055"/>
            </a:lvl6pPr>
            <a:lvl7pPr>
              <a:defRPr sz="4055"/>
            </a:lvl7pPr>
            <a:lvl8pPr>
              <a:defRPr sz="4055"/>
            </a:lvl8pPr>
            <a:lvl9pPr>
              <a:defRPr sz="405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7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82090" y="3773478"/>
            <a:ext cx="9386084" cy="18624694"/>
          </a:xfrm>
        </p:spPr>
        <p:txBody>
          <a:bodyPr anchor="t"/>
          <a:lstStyle>
            <a:lvl1pPr marL="0" indent="0">
              <a:buNone/>
              <a:defRPr sz="6488"/>
            </a:lvl1pPr>
            <a:lvl2pPr marL="927019" indent="0">
              <a:buNone/>
              <a:defRPr sz="5677"/>
            </a:lvl2pPr>
            <a:lvl3pPr marL="1854037" indent="0">
              <a:buNone/>
              <a:defRPr sz="4866"/>
            </a:lvl3pPr>
            <a:lvl4pPr marL="2781056" indent="0">
              <a:buNone/>
              <a:defRPr sz="4055"/>
            </a:lvl4pPr>
            <a:lvl5pPr marL="3708075" indent="0">
              <a:buNone/>
              <a:defRPr sz="4055"/>
            </a:lvl5pPr>
            <a:lvl6pPr marL="4635094" indent="0">
              <a:buNone/>
              <a:defRPr sz="4055"/>
            </a:lvl6pPr>
            <a:lvl7pPr marL="5562112" indent="0">
              <a:buNone/>
              <a:defRPr sz="4055"/>
            </a:lvl7pPr>
            <a:lvl8pPr marL="6489131" indent="0">
              <a:buNone/>
              <a:defRPr sz="4055"/>
            </a:lvl8pPr>
            <a:lvl9pPr marL="7416150" indent="0">
              <a:buNone/>
              <a:defRPr sz="405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41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654" y="1395341"/>
            <a:ext cx="15991106" cy="5065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654" y="6976677"/>
            <a:ext cx="15991106" cy="1662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4653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1512" y="24290974"/>
            <a:ext cx="6257389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94167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1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84" r:id="rId13"/>
  </p:sldLayoutIdLst>
  <p:txStyles>
    <p:titleStyle>
      <a:lvl1pPr algn="l" defTabSz="1854037" rtl="0" eaLnBrk="1" latinLnBrk="0" hangingPunct="1">
        <a:lnSpc>
          <a:spcPct val="90000"/>
        </a:lnSpc>
        <a:spcBef>
          <a:spcPct val="0"/>
        </a:spcBef>
        <a:buNone/>
        <a:defRPr kumimoji="1" sz="8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9" indent="-463509" algn="l" defTabSz="1854037" rtl="0" eaLnBrk="1" latinLnBrk="0" hangingPunct="1">
        <a:lnSpc>
          <a:spcPct val="90000"/>
        </a:lnSpc>
        <a:spcBef>
          <a:spcPts val="2028"/>
        </a:spcBef>
        <a:buFont typeface="Arial" panose="020B0604020202020204" pitchFamily="34" charset="0"/>
        <a:buChar char="•"/>
        <a:defRPr kumimoji="1" sz="5677" kern="1200">
          <a:solidFill>
            <a:schemeClr val="tx1"/>
          </a:solidFill>
          <a:latin typeface="+mn-lt"/>
          <a:ea typeface="+mn-ea"/>
          <a:cs typeface="+mn-cs"/>
        </a:defRPr>
      </a:lvl1pPr>
      <a:lvl2pPr marL="1390528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866" kern="1200">
          <a:solidFill>
            <a:schemeClr val="tx1"/>
          </a:solidFill>
          <a:latin typeface="+mn-lt"/>
          <a:ea typeface="+mn-ea"/>
          <a:cs typeface="+mn-cs"/>
        </a:defRPr>
      </a:lvl2pPr>
      <a:lvl3pPr marL="2317547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055" kern="1200">
          <a:solidFill>
            <a:schemeClr val="tx1"/>
          </a:solidFill>
          <a:latin typeface="+mn-lt"/>
          <a:ea typeface="+mn-ea"/>
          <a:cs typeface="+mn-cs"/>
        </a:defRPr>
      </a:lvl3pPr>
      <a:lvl4pPr marL="3244566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4171584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5098603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6025622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952640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879659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1pPr>
      <a:lvl2pPr marL="927019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2pPr>
      <a:lvl3pPr marL="1854037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3pPr>
      <a:lvl4pPr marL="2781056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3708075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4635094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5562112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489131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41615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BA0786-9A94-4177-B92A-8C5D92283674}"/>
              </a:ext>
            </a:extLst>
          </p:cNvPr>
          <p:cNvSpPr txBox="1"/>
          <p:nvPr/>
        </p:nvSpPr>
        <p:spPr>
          <a:xfrm>
            <a:off x="680951" y="22992973"/>
            <a:ext cx="13266862" cy="27760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4160" b="1" dirty="0">
                <a:solidFill>
                  <a:schemeClr val="bg1">
                    <a:lumMod val="50000"/>
                  </a:schemeClr>
                </a:solidFill>
              </a:rPr>
              <a:t>連絡先の記載などご自由にご利用ください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404512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8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島﨑 智晴 読広 テーマ局 戦略１部</dc:creator>
  <cp:lastModifiedBy>島﨑 智晴 読広 テーマ局 戦略１部</cp:lastModifiedBy>
  <cp:revision>4</cp:revision>
  <dcterms:created xsi:type="dcterms:W3CDTF">2023-10-13T07:17:10Z</dcterms:created>
  <dcterms:modified xsi:type="dcterms:W3CDTF">2023-10-13T07:36:29Z</dcterms:modified>
</cp:coreProperties>
</file>