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7" r:id="rId2"/>
    <p:sldId id="256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5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BE36F9C-6FC7-425B-BC10-BBD1A9566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" y="0"/>
            <a:ext cx="7555231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5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5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62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E42D460-AE56-454F-AFD5-C68D4C271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" y="0"/>
            <a:ext cx="7555231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16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21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15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3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5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05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92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10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937521-34A8-4F50-954C-C5197917F816}"/>
              </a:ext>
            </a:extLst>
          </p:cNvPr>
          <p:cNvSpPr txBox="1"/>
          <p:nvPr/>
        </p:nvSpPr>
        <p:spPr>
          <a:xfrm>
            <a:off x="275770" y="9739085"/>
            <a:ext cx="6937829" cy="77361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294096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</Words>
  <Application>Microsoft Office PowerPoint</Application>
  <PresentationFormat>ユーザー設定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3</cp:revision>
  <dcterms:created xsi:type="dcterms:W3CDTF">2023-10-13T07:17:10Z</dcterms:created>
  <dcterms:modified xsi:type="dcterms:W3CDTF">2023-10-13T07:27:32Z</dcterms:modified>
</cp:coreProperties>
</file>