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7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254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7750976-7CE2-4DA8-A43E-0C205E7DA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4DE11-BC73-44FB-9A17-30677AA47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A5C4-FB98-44E3-82F3-ADE76C1202AD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55F767-9877-422F-B453-D272A0A0B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41F959-C4F5-4FC9-9674-1600C2EC8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C6C9-5FCF-4168-BE97-7C21D80CC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1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DFE0CC2-D9E9-4376-B0FE-314389628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24"/>
            <a:ext cx="10691813" cy="151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6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5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3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7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2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34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89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62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6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98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7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5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4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BA0786-9A94-4177-B92A-8C5D92283674}"/>
              </a:ext>
            </a:extLst>
          </p:cNvPr>
          <p:cNvSpPr txBox="1"/>
          <p:nvPr/>
        </p:nvSpPr>
        <p:spPr>
          <a:xfrm>
            <a:off x="390786" y="13264587"/>
            <a:ext cx="7653619" cy="16014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連絡先の記載などご自由にご利用ください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404512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島﨑 智晴 読広 テーマ局 戦略１部</dc:creator>
  <cp:lastModifiedBy>島﨑 智晴 読広 テーマ局 戦略１部</cp:lastModifiedBy>
  <cp:revision>4</cp:revision>
  <dcterms:created xsi:type="dcterms:W3CDTF">2023-10-13T07:17:10Z</dcterms:created>
  <dcterms:modified xsi:type="dcterms:W3CDTF">2023-10-13T07:31:58Z</dcterms:modified>
</cp:coreProperties>
</file>