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254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27BC05E-5526-448D-B663-C764B6465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4"/>
            <a:ext cx="10691813" cy="151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5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390786" y="14090073"/>
            <a:ext cx="7653619" cy="7759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5</cp:revision>
  <dcterms:created xsi:type="dcterms:W3CDTF">2023-10-13T07:17:10Z</dcterms:created>
  <dcterms:modified xsi:type="dcterms:W3CDTF">2023-10-13T07:34:05Z</dcterms:modified>
</cp:coreProperties>
</file>