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>
        <p:scale>
          <a:sx n="91" d="100"/>
          <a:sy n="91" d="100"/>
        </p:scale>
        <p:origin x="2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0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37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8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64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3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2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3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73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7D11-D63D-394B-8F94-B9AF7C4A09DA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8C3A-C63D-804E-A9BE-850CC73A6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3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1</cp:revision>
  <dcterms:created xsi:type="dcterms:W3CDTF">2024-09-10T08:06:29Z</dcterms:created>
  <dcterms:modified xsi:type="dcterms:W3CDTF">2024-09-10T08:09:46Z</dcterms:modified>
</cp:coreProperties>
</file>