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>
      <p:cViewPr varScale="1">
        <p:scale>
          <a:sx n="59" d="100"/>
          <a:sy n="59" d="100"/>
        </p:scale>
        <p:origin x="221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77A-27C7-6A48-890A-34859CEF7A87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E0C5-E8A3-C148-8DE4-61E6AFC83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215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77A-27C7-6A48-890A-34859CEF7A87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E0C5-E8A3-C148-8DE4-61E6AFC83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844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77A-27C7-6A48-890A-34859CEF7A87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E0C5-E8A3-C148-8DE4-61E6AFC83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19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77A-27C7-6A48-890A-34859CEF7A87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E0C5-E8A3-C148-8DE4-61E6AFC83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6022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77A-27C7-6A48-890A-34859CEF7A87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E0C5-E8A3-C148-8DE4-61E6AFC83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62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77A-27C7-6A48-890A-34859CEF7A87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E0C5-E8A3-C148-8DE4-61E6AFC83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09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77A-27C7-6A48-890A-34859CEF7A87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E0C5-E8A3-C148-8DE4-61E6AFC83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186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77A-27C7-6A48-890A-34859CEF7A87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E0C5-E8A3-C148-8DE4-61E6AFC83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343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77A-27C7-6A48-890A-34859CEF7A87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E0C5-E8A3-C148-8DE4-61E6AFC83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78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77A-27C7-6A48-890A-34859CEF7A87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E0C5-E8A3-C148-8DE4-61E6AFC83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79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77A-27C7-6A48-890A-34859CEF7A87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E0C5-E8A3-C148-8DE4-61E6AFC83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12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B577A-27C7-6A48-890A-34859CEF7A87}" type="datetimeFigureOut">
              <a:rPr kumimoji="1" lang="ja-JP" altLang="en-US" smtClean="0"/>
              <a:t>2024/10/4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9E0C5-E8A3-C148-8DE4-61E6AFC83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342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198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</TotalTime>
  <Words>0</Words>
  <Application>Microsoft Macintosh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Microsoft Office User</cp:lastModifiedBy>
  <cp:revision>3</cp:revision>
  <dcterms:created xsi:type="dcterms:W3CDTF">2024-09-10T08:10:16Z</dcterms:created>
  <dcterms:modified xsi:type="dcterms:W3CDTF">2024-10-04T08:48:45Z</dcterms:modified>
</cp:coreProperties>
</file>