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540413" cy="2620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>
        <p:scale>
          <a:sx n="65" d="100"/>
          <a:sy n="65" d="100"/>
        </p:scale>
        <p:origin x="4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531" y="4289141"/>
            <a:ext cx="15759351" cy="9124280"/>
          </a:xfrm>
        </p:spPr>
        <p:txBody>
          <a:bodyPr anchor="b"/>
          <a:lstStyle>
            <a:lvl1pPr algn="ctr"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552" y="13765288"/>
            <a:ext cx="13905310" cy="6327541"/>
          </a:xfrm>
        </p:spPr>
        <p:txBody>
          <a:bodyPr/>
          <a:lstStyle>
            <a:lvl1pPr marL="0" indent="0" algn="ctr">
              <a:buNone/>
              <a:defRPr sz="4866"/>
            </a:lvl1pPr>
            <a:lvl2pPr marL="927019" indent="0" algn="ctr">
              <a:buNone/>
              <a:defRPr sz="4055"/>
            </a:lvl2pPr>
            <a:lvl3pPr marL="1854037" indent="0" algn="ctr">
              <a:buNone/>
              <a:defRPr sz="3650"/>
            </a:lvl3pPr>
            <a:lvl4pPr marL="2781056" indent="0" algn="ctr">
              <a:buNone/>
              <a:defRPr sz="3244"/>
            </a:lvl4pPr>
            <a:lvl5pPr marL="3708075" indent="0" algn="ctr">
              <a:buNone/>
              <a:defRPr sz="3244"/>
            </a:lvl5pPr>
            <a:lvl6pPr marL="4635094" indent="0" algn="ctr">
              <a:buNone/>
              <a:defRPr sz="3244"/>
            </a:lvl6pPr>
            <a:lvl7pPr marL="5562112" indent="0" algn="ctr">
              <a:buNone/>
              <a:defRPr sz="3244"/>
            </a:lvl7pPr>
            <a:lvl8pPr marL="6489131" indent="0" algn="ctr">
              <a:buNone/>
              <a:defRPr sz="3244"/>
            </a:lvl8pPr>
            <a:lvl9pPr marL="7416150" indent="0" algn="ctr">
              <a:buNone/>
              <a:defRPr sz="32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2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4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72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58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38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3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07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06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5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13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2</cp:revision>
  <dcterms:created xsi:type="dcterms:W3CDTF">2024-09-10T08:15:31Z</dcterms:created>
  <dcterms:modified xsi:type="dcterms:W3CDTF">2024-10-04T08:46:49Z</dcterms:modified>
</cp:coreProperties>
</file>