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405"/>
  </p:normalViewPr>
  <p:slideViewPr>
    <p:cSldViewPr snapToGrid="0">
      <p:cViewPr>
        <p:scale>
          <a:sx n="91" d="100"/>
          <a:sy n="91" d="100"/>
        </p:scale>
        <p:origin x="20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7D11-D63D-394B-8F94-B9AF7C4A09DA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8C3A-C63D-804E-A9BE-850CC73A67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7278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7D11-D63D-394B-8F94-B9AF7C4A09DA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8C3A-C63D-804E-A9BE-850CC73A67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010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7D11-D63D-394B-8F94-B9AF7C4A09DA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8C3A-C63D-804E-A9BE-850CC73A67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37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7D11-D63D-394B-8F94-B9AF7C4A09DA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8C3A-C63D-804E-A9BE-850CC73A67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438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7D11-D63D-394B-8F94-B9AF7C4A09DA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8C3A-C63D-804E-A9BE-850CC73A67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3646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7D11-D63D-394B-8F94-B9AF7C4A09DA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8C3A-C63D-804E-A9BE-850CC73A67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31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7D11-D63D-394B-8F94-B9AF7C4A09DA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8C3A-C63D-804E-A9BE-850CC73A67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725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7D11-D63D-394B-8F94-B9AF7C4A09DA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8C3A-C63D-804E-A9BE-850CC73A67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51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7D11-D63D-394B-8F94-B9AF7C4A09DA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8C3A-C63D-804E-A9BE-850CC73A67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036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7D11-D63D-394B-8F94-B9AF7C4A09DA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8C3A-C63D-804E-A9BE-850CC73A67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0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7D11-D63D-394B-8F94-B9AF7C4A09DA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8C3A-C63D-804E-A9BE-850CC73A67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173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D7D11-D63D-394B-8F94-B9AF7C4A09DA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18C3A-C63D-804E-A9BE-850CC73A67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1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836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39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</TotalTime>
  <Words>0</Words>
  <Application>Microsoft Macintosh PowerPoint</Application>
  <PresentationFormat>ユーザー設定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Microsoft Office User</cp:lastModifiedBy>
  <cp:revision>2</cp:revision>
  <dcterms:created xsi:type="dcterms:W3CDTF">2024-09-10T08:06:29Z</dcterms:created>
  <dcterms:modified xsi:type="dcterms:W3CDTF">2024-09-10T08:10:05Z</dcterms:modified>
</cp:coreProperties>
</file>