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>
        <p:scale>
          <a:sx n="56" d="100"/>
          <a:sy n="56" d="100"/>
        </p:scale>
        <p:origin x="230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1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02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2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9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8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4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8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12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4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9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4</cp:revision>
  <dcterms:created xsi:type="dcterms:W3CDTF">2024-09-10T08:10:16Z</dcterms:created>
  <dcterms:modified xsi:type="dcterms:W3CDTF">2024-10-04T08:50:49Z</dcterms:modified>
</cp:coreProperties>
</file>