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0693400" cy="15125700"/>
  <p:notesSz cx="9866313" cy="14295438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2" d="100"/>
          <a:sy n="32" d="100"/>
        </p:scale>
        <p:origin x="2032" y="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9349" y="1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/>
          <a:lstStyle>
            <a:lvl1pPr algn="r">
              <a:defRPr sz="1100"/>
            </a:lvl1pPr>
          </a:lstStyle>
          <a:p>
            <a:fld id="{102229E8-4629-4B1B-BB58-140731175153}" type="datetimeFigureOut">
              <a:rPr kumimoji="1" lang="ja-JP" altLang="en-US" smtClean="0"/>
              <a:t>2026/9/25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228975" y="1787525"/>
            <a:ext cx="3408363" cy="48244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5570" tIns="42785" rIns="85570" bIns="42785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217" y="6879155"/>
            <a:ext cx="7891879" cy="5629354"/>
          </a:xfrm>
          <a:prstGeom prst="rect">
            <a:avLst/>
          </a:prstGeom>
        </p:spPr>
        <p:txBody>
          <a:bodyPr vert="horz" lIns="85570" tIns="42785" rIns="85570" bIns="42785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13578266"/>
            <a:ext cx="4275500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9349" y="13578266"/>
            <a:ext cx="4274035" cy="717172"/>
          </a:xfrm>
          <a:prstGeom prst="rect">
            <a:avLst/>
          </a:prstGeom>
        </p:spPr>
        <p:txBody>
          <a:bodyPr vert="horz" lIns="85570" tIns="42785" rIns="85570" bIns="42785" rtlCol="0" anchor="b"/>
          <a:lstStyle>
            <a:lvl1pPr algn="r">
              <a:defRPr sz="1100"/>
            </a:lvl1pPr>
          </a:lstStyle>
          <a:p>
            <a:fld id="{EDF105AC-50C3-4681-8FCF-8C0F69146AD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3821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F105AC-50C3-4681-8FCF-8C0F69146AD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6247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4688967"/>
            <a:ext cx="9089390" cy="317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8470392"/>
            <a:ext cx="7485380" cy="3781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3478911"/>
            <a:ext cx="4651629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605028"/>
            <a:ext cx="9624060" cy="24201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3478911"/>
            <a:ext cx="9624060" cy="998296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14066901"/>
            <a:ext cx="3421888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14066901"/>
            <a:ext cx="2459482" cy="756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803D1F6-26A0-CBF5-E761-31C8F48A38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11"/>
          <a:stretch>
            <a:fillRect/>
          </a:stretch>
        </p:blipFill>
        <p:spPr>
          <a:xfrm>
            <a:off x="508" y="762"/>
            <a:ext cx="10692384" cy="14124306"/>
          </a:xfrm>
          <a:prstGeom prst="rect">
            <a:avLst/>
          </a:prstGeom>
        </p:spPr>
      </p:pic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9D3BDE77-D180-DF6E-3F5E-69A0EE9D7E23}"/>
              </a:ext>
            </a:extLst>
          </p:cNvPr>
          <p:cNvSpPr txBox="1"/>
          <p:nvPr/>
        </p:nvSpPr>
        <p:spPr>
          <a:xfrm>
            <a:off x="1231900" y="14125068"/>
            <a:ext cx="8651999" cy="923330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txBody>
          <a:bodyPr wrap="square" rtlCol="0">
            <a:spAutoFit/>
          </a:bodyPr>
          <a:lstStyle/>
          <a:p>
            <a:pPr algn="ctr"/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連絡先の記載などにご自由にご利用ください</a:t>
            </a:r>
            <a:endParaRPr kumimoji="1" lang="en-US" altLang="ja-JP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endParaRPr kumimoji="1" lang="ja-JP" altLang="en-US" dirty="0">
              <a:solidFill>
                <a:schemeClr val="accent6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</TotalTime>
  <Words>10</Words>
  <Application>Microsoft Office PowerPoint</Application>
  <PresentationFormat>ユーザー設定</PresentationFormat>
  <Paragraphs>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BIZ UDPゴシック</vt:lpstr>
      <vt:lpstr>游ゴシック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木尾 夏実</dc:creator>
  <cp:lastModifiedBy>山口 亜耶</cp:lastModifiedBy>
  <cp:revision>2</cp:revision>
  <cp:lastPrinted>2026-09-25T08:20:16Z</cp:lastPrinted>
  <dcterms:created xsi:type="dcterms:W3CDTF">2026-02-20T01:19:28Z</dcterms:created>
  <dcterms:modified xsi:type="dcterms:W3CDTF">2026-09-25T08:22:07Z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2026-02-20T00:00:00Z</vt:filetime>
  </property>
  <property fmtid="{D5CDD505-2E9C-101B-9397-08002B2CF9AE}" pid="3" name="LastSaved">
    <vt:filetime>2026-02-20T00:00:00Z</vt:filetime>
  </property>
  <property fmtid="{D5CDD505-2E9C-101B-9397-08002B2CF9AE}" pid="4" name="Producer">
    <vt:lpwstr>iLovePDF</vt:lpwstr>
  </property>
</Properties>
</file>