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693400" cy="15125700"/>
  <p:notesSz cx="9866313" cy="142954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2032" y="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349" y="1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r">
              <a:defRPr sz="1100"/>
            </a:lvl1pPr>
          </a:lstStyle>
          <a:p>
            <a:fld id="{102229E8-4629-4B1B-BB58-14073117515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28975" y="1787525"/>
            <a:ext cx="3408363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570" tIns="42785" rIns="85570" bIns="4278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217" y="6879155"/>
            <a:ext cx="7891879" cy="5629354"/>
          </a:xfrm>
          <a:prstGeom prst="rect">
            <a:avLst/>
          </a:prstGeom>
        </p:spPr>
        <p:txBody>
          <a:bodyPr vert="horz" lIns="85570" tIns="42785" rIns="85570" bIns="4278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13578266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349" y="13578266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r">
              <a:defRPr sz="1100"/>
            </a:lvl1pPr>
          </a:lstStyle>
          <a:p>
            <a:fld id="{EDF105AC-50C3-4681-8FCF-8C0F69146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82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105AC-50C3-4681-8FCF-8C0F69146AD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4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4688967"/>
            <a:ext cx="9089390" cy="317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8470392"/>
            <a:ext cx="7485380" cy="3781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605028"/>
            <a:ext cx="9624060" cy="242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3478911"/>
            <a:ext cx="9624060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14066901"/>
            <a:ext cx="3421888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803D1F6-26A0-CBF5-E761-31C8F48A3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"/>
          <a:stretch>
            <a:fillRect/>
          </a:stretch>
        </p:blipFill>
        <p:spPr>
          <a:xfrm>
            <a:off x="508" y="762"/>
            <a:ext cx="10692384" cy="1412430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DDE6063-3C2F-4867-A4CD-EB5DAF089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"/>
          <a:stretch>
            <a:fillRect/>
          </a:stretch>
        </p:blipFill>
        <p:spPr>
          <a:xfrm>
            <a:off x="508" y="762"/>
            <a:ext cx="10692384" cy="14124306"/>
          </a:xfrm>
          <a:prstGeom prst="rect">
            <a:avLst/>
          </a:prstGeom>
        </p:spPr>
      </p:pic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9D3BDE77-D180-DF6E-3F5E-69A0EE9D7E23}"/>
              </a:ext>
            </a:extLst>
          </p:cNvPr>
          <p:cNvSpPr txBox="1"/>
          <p:nvPr/>
        </p:nvSpPr>
        <p:spPr>
          <a:xfrm>
            <a:off x="1231900" y="14125068"/>
            <a:ext cx="8651999" cy="92333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連絡先の記載などにご自由にご利用ください</a:t>
            </a:r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ja-JP" altLang="en-US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10</Words>
  <Application>Microsoft Office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游ゴシック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木尾 夏実</dc:creator>
  <cp:lastModifiedBy>山口 亜耶</cp:lastModifiedBy>
  <cp:revision>3</cp:revision>
  <cp:lastPrinted>2026-09-25T08:20:16Z</cp:lastPrinted>
  <dcterms:created xsi:type="dcterms:W3CDTF">2026-02-20T01:19:28Z</dcterms:created>
  <dcterms:modified xsi:type="dcterms:W3CDTF">2026-09-25T08:23:19Z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LastSaved">
    <vt:filetime>2026-02-20T00:00:00Z</vt:filetime>
  </property>
  <property fmtid="{D5CDD505-2E9C-101B-9397-08002B2CF9AE}" pid="4" name="Producer">
    <vt:lpwstr>iLovePDF</vt:lpwstr>
  </property>
</Properties>
</file>