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8540413" cy="26208038"/>
  <p:notesSz cx="9866313" cy="142954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4990" userDrawn="1">
          <p15:clr>
            <a:srgbClr val="A4A3A4"/>
          </p15:clr>
        </p15:guide>
        <p15:guide id="2" pos="37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796" y="-3472"/>
      </p:cViewPr>
      <p:guideLst>
        <p:guide orient="horz" pos="4990"/>
        <p:guide pos="374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5500" cy="717172"/>
          </a:xfrm>
          <a:prstGeom prst="rect">
            <a:avLst/>
          </a:prstGeom>
        </p:spPr>
        <p:txBody>
          <a:bodyPr vert="horz" lIns="85570" tIns="42785" rIns="85570" bIns="42785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9349" y="1"/>
            <a:ext cx="4274035" cy="717172"/>
          </a:xfrm>
          <a:prstGeom prst="rect">
            <a:avLst/>
          </a:prstGeom>
        </p:spPr>
        <p:txBody>
          <a:bodyPr vert="horz" lIns="85570" tIns="42785" rIns="85570" bIns="42785" rtlCol="0"/>
          <a:lstStyle>
            <a:lvl1pPr algn="r">
              <a:defRPr sz="1100"/>
            </a:lvl1pPr>
          </a:lstStyle>
          <a:p>
            <a:fld id="{102229E8-4629-4B1B-BB58-14073117515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27388" y="1787525"/>
            <a:ext cx="3411537" cy="4824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570" tIns="42785" rIns="85570" bIns="4278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217" y="6879155"/>
            <a:ext cx="7891879" cy="5629354"/>
          </a:xfrm>
          <a:prstGeom prst="rect">
            <a:avLst/>
          </a:prstGeom>
        </p:spPr>
        <p:txBody>
          <a:bodyPr vert="horz" lIns="85570" tIns="42785" rIns="85570" bIns="4278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13578266"/>
            <a:ext cx="4275500" cy="717172"/>
          </a:xfrm>
          <a:prstGeom prst="rect">
            <a:avLst/>
          </a:prstGeom>
        </p:spPr>
        <p:txBody>
          <a:bodyPr vert="horz" lIns="85570" tIns="42785" rIns="85570" bIns="42785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9349" y="13578266"/>
            <a:ext cx="4274035" cy="717172"/>
          </a:xfrm>
          <a:prstGeom prst="rect">
            <a:avLst/>
          </a:prstGeom>
        </p:spPr>
        <p:txBody>
          <a:bodyPr vert="horz" lIns="85570" tIns="42785" rIns="85570" bIns="42785" rtlCol="0" anchor="b"/>
          <a:lstStyle>
            <a:lvl1pPr algn="r">
              <a:defRPr sz="1100"/>
            </a:lvl1pPr>
          </a:lstStyle>
          <a:p>
            <a:fld id="{EDF105AC-50C3-4681-8FCF-8C0F69146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82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1pPr>
    <a:lvl2pPr marL="792373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2pPr>
    <a:lvl3pPr marL="1584747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3pPr>
    <a:lvl4pPr marL="2377120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4pPr>
    <a:lvl5pPr marL="3169493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5pPr>
    <a:lvl6pPr marL="3961867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6pPr>
    <a:lvl7pPr marL="4754240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7pPr>
    <a:lvl8pPr marL="5546613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8pPr>
    <a:lvl9pPr marL="6338987" algn="l" defTabSz="1584747" rtl="0" eaLnBrk="1" latinLnBrk="0" hangingPunct="1">
      <a:defRPr kumimoji="1" sz="20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3227388" y="1787525"/>
            <a:ext cx="3411537" cy="482441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105AC-50C3-4681-8FCF-8C0F69146AD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247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0531" y="8124493"/>
            <a:ext cx="1575935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81062" y="14676502"/>
            <a:ext cx="1297828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27021" y="6027849"/>
            <a:ext cx="8065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548313" y="6027849"/>
            <a:ext cx="8065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7021" y="1048322"/>
            <a:ext cx="166863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27021" y="6027849"/>
            <a:ext cx="166863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303741" y="24373476"/>
            <a:ext cx="59329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27021" y="24373476"/>
            <a:ext cx="42642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349097" y="24373476"/>
            <a:ext cx="42642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92190">
        <a:defRPr>
          <a:latin typeface="+mn-lt"/>
          <a:ea typeface="+mn-ea"/>
          <a:cs typeface="+mn-cs"/>
        </a:defRPr>
      </a:lvl2pPr>
      <a:lvl3pPr marL="1584381">
        <a:defRPr>
          <a:latin typeface="+mn-lt"/>
          <a:ea typeface="+mn-ea"/>
          <a:cs typeface="+mn-cs"/>
        </a:defRPr>
      </a:lvl3pPr>
      <a:lvl4pPr marL="2376571">
        <a:defRPr>
          <a:latin typeface="+mn-lt"/>
          <a:ea typeface="+mn-ea"/>
          <a:cs typeface="+mn-cs"/>
        </a:defRPr>
      </a:lvl4pPr>
      <a:lvl5pPr marL="3168762">
        <a:defRPr>
          <a:latin typeface="+mn-lt"/>
          <a:ea typeface="+mn-ea"/>
          <a:cs typeface="+mn-cs"/>
        </a:defRPr>
      </a:lvl5pPr>
      <a:lvl6pPr marL="3960952">
        <a:defRPr>
          <a:latin typeface="+mn-lt"/>
          <a:ea typeface="+mn-ea"/>
          <a:cs typeface="+mn-cs"/>
        </a:defRPr>
      </a:lvl6pPr>
      <a:lvl7pPr marL="4753143">
        <a:defRPr>
          <a:latin typeface="+mn-lt"/>
          <a:ea typeface="+mn-ea"/>
          <a:cs typeface="+mn-cs"/>
        </a:defRPr>
      </a:lvl7pPr>
      <a:lvl8pPr marL="5545333">
        <a:defRPr>
          <a:latin typeface="+mn-lt"/>
          <a:ea typeface="+mn-ea"/>
          <a:cs typeface="+mn-cs"/>
        </a:defRPr>
      </a:lvl8pPr>
      <a:lvl9pPr marL="633752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92190">
        <a:defRPr>
          <a:latin typeface="+mn-lt"/>
          <a:ea typeface="+mn-ea"/>
          <a:cs typeface="+mn-cs"/>
        </a:defRPr>
      </a:lvl2pPr>
      <a:lvl3pPr marL="1584381">
        <a:defRPr>
          <a:latin typeface="+mn-lt"/>
          <a:ea typeface="+mn-ea"/>
          <a:cs typeface="+mn-cs"/>
        </a:defRPr>
      </a:lvl3pPr>
      <a:lvl4pPr marL="2376571">
        <a:defRPr>
          <a:latin typeface="+mn-lt"/>
          <a:ea typeface="+mn-ea"/>
          <a:cs typeface="+mn-cs"/>
        </a:defRPr>
      </a:lvl4pPr>
      <a:lvl5pPr marL="3168762">
        <a:defRPr>
          <a:latin typeface="+mn-lt"/>
          <a:ea typeface="+mn-ea"/>
          <a:cs typeface="+mn-cs"/>
        </a:defRPr>
      </a:lvl5pPr>
      <a:lvl6pPr marL="3960952">
        <a:defRPr>
          <a:latin typeface="+mn-lt"/>
          <a:ea typeface="+mn-ea"/>
          <a:cs typeface="+mn-cs"/>
        </a:defRPr>
      </a:lvl6pPr>
      <a:lvl7pPr marL="4753143">
        <a:defRPr>
          <a:latin typeface="+mn-lt"/>
          <a:ea typeface="+mn-ea"/>
          <a:cs typeface="+mn-cs"/>
        </a:defRPr>
      </a:lvl7pPr>
      <a:lvl8pPr marL="5545333">
        <a:defRPr>
          <a:latin typeface="+mn-lt"/>
          <a:ea typeface="+mn-ea"/>
          <a:cs typeface="+mn-cs"/>
        </a:defRPr>
      </a:lvl8pPr>
      <a:lvl9pPr marL="633752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9D3BDE77-D180-DF6E-3F5E-69A0EE9D7E23}"/>
              </a:ext>
            </a:extLst>
          </p:cNvPr>
          <p:cNvSpPr txBox="1"/>
          <p:nvPr/>
        </p:nvSpPr>
        <p:spPr>
          <a:xfrm>
            <a:off x="2140565" y="24474260"/>
            <a:ext cx="14991168" cy="92333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連絡先の記載などにご自由にご利用ください</a:t>
            </a:r>
            <a:endParaRPr kumimoji="1" lang="en-US" altLang="ja-JP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ja-JP" altLang="en-US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926AF4B-0EC5-3C63-461F-164FA9648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5"/>
          <a:stretch>
            <a:fillRect/>
          </a:stretch>
        </p:blipFill>
        <p:spPr>
          <a:xfrm>
            <a:off x="0" y="177"/>
            <a:ext cx="18540413" cy="244740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10</Words>
  <Application>Microsoft Office PowerPoint</Application>
  <PresentationFormat>ユーザー設定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UDPゴシック</vt:lpstr>
      <vt:lpstr>游ゴシック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木尾 夏実</dc:creator>
  <cp:lastModifiedBy>山口 亜耶</cp:lastModifiedBy>
  <cp:revision>3</cp:revision>
  <cp:lastPrinted>2026-09-25T08:20:16Z</cp:lastPrinted>
  <dcterms:created xsi:type="dcterms:W3CDTF">2026-02-20T01:19:28Z</dcterms:created>
  <dcterms:modified xsi:type="dcterms:W3CDTF">2026-09-25T08:25:42Z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2026-02-20T00:00:00Z</vt:filetime>
  </property>
  <property fmtid="{D5CDD505-2E9C-101B-9397-08002B2CF9AE}" pid="3" name="LastSaved">
    <vt:filetime>2026-02-20T00:00:00Z</vt:filetime>
  </property>
  <property fmtid="{D5CDD505-2E9C-101B-9397-08002B2CF9AE}" pid="4" name="Producer">
    <vt:lpwstr>iLovePDF</vt:lpwstr>
  </property>
</Properties>
</file>