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0693400" cy="15125700"/>
  <p:notesSz cx="10693400" cy="151257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2482" y="3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758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758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2229E8-4629-4B1B-BB58-140731175153}" type="datetimeFigureOut">
              <a:rPr kumimoji="1" lang="ja-JP" altLang="en-US" smtClean="0"/>
              <a:t>2026/2/20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541713" y="1890713"/>
            <a:ext cx="3609975" cy="5105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1069975" y="7278688"/>
            <a:ext cx="8553450" cy="59563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14366875"/>
            <a:ext cx="4633913" cy="758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6057900" y="14366875"/>
            <a:ext cx="4632325" cy="758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F105AC-50C3-4681-8FCF-8C0F69146A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3821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F105AC-50C3-4681-8FCF-8C0F69146AD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6247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4688967"/>
            <a:ext cx="9089390" cy="317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8470392"/>
            <a:ext cx="7485380" cy="378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図 138">
            <a:extLst>
              <a:ext uri="{FF2B5EF4-FFF2-40B4-BE49-F238E27FC236}">
                <a16:creationId xmlns:a16="http://schemas.microsoft.com/office/drawing/2014/main" id="{88A9FFF2-D00C-CB24-A5CF-0BDB11F79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015" y="-35206"/>
            <a:ext cx="10693311" cy="14241490"/>
          </a:xfrm>
          <a:prstGeom prst="rect">
            <a:avLst/>
          </a:prstGeom>
        </p:spPr>
      </p:pic>
      <p:sp>
        <p:nvSpPr>
          <p:cNvPr id="140" name="テキスト ボックス 139">
            <a:extLst>
              <a:ext uri="{FF2B5EF4-FFF2-40B4-BE49-F238E27FC236}">
                <a16:creationId xmlns:a16="http://schemas.microsoft.com/office/drawing/2014/main" id="{9D3BDE77-D180-DF6E-3F5E-69A0EE9D7E23}"/>
              </a:ext>
            </a:extLst>
          </p:cNvPr>
          <p:cNvSpPr txBox="1"/>
          <p:nvPr/>
        </p:nvSpPr>
        <p:spPr>
          <a:xfrm>
            <a:off x="1231900" y="14125068"/>
            <a:ext cx="8651999" cy="923330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endParaRPr kumimoji="1" lang="en-US" altLang="ja-JP" dirty="0">
              <a:solidFill>
                <a:schemeClr val="accent6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dirty="0">
                <a:solidFill>
                  <a:schemeClr val="accent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連絡先の記載などにご自由にご利用ください</a:t>
            </a:r>
            <a:endParaRPr kumimoji="1" lang="en-US" altLang="ja-JP" dirty="0">
              <a:solidFill>
                <a:schemeClr val="accent6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endParaRPr kumimoji="1" lang="ja-JP" altLang="en-US" dirty="0">
              <a:solidFill>
                <a:schemeClr val="accent6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10</Words>
  <Application>Microsoft Office PowerPoint</Application>
  <PresentationFormat>ユーザー設定</PresentationFormat>
  <Paragraphs>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BIZ UDPゴシック</vt:lpstr>
      <vt:lpstr>游ゴシック</vt:lpstr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木尾 夏実</dc:creator>
  <cp:lastModifiedBy>木尾 夏実</cp:lastModifiedBy>
  <cp:revision>1</cp:revision>
  <dcterms:created xsi:type="dcterms:W3CDTF">2026-02-20T01:19:28Z</dcterms:created>
  <dcterms:modified xsi:type="dcterms:W3CDTF">2026-02-20T01:22:52Z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2026-02-20T00:00:00Z</vt:filetime>
  </property>
  <property fmtid="{D5CDD505-2E9C-101B-9397-08002B2CF9AE}" pid="3" name="LastSaved">
    <vt:filetime>2026-02-20T00:00:00Z</vt:filetime>
  </property>
  <property fmtid="{D5CDD505-2E9C-101B-9397-08002B2CF9AE}" pid="4" name="Producer">
    <vt:lpwstr>iLovePDF</vt:lpwstr>
  </property>
</Properties>
</file>