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533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8EBEE-79C8-4FFE-9151-345E89B88664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63CBD-EC75-408F-B5B9-353BAB8094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14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3CBD-EC75-408F-B5B9-353BAB8094A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11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E8E8E5B4-4337-244A-C3AB-5AFFBDA89E39}"/>
              </a:ext>
            </a:extLst>
          </p:cNvPr>
          <p:cNvSpPr txBox="1"/>
          <p:nvPr/>
        </p:nvSpPr>
        <p:spPr>
          <a:xfrm>
            <a:off x="1020700" y="14116050"/>
            <a:ext cx="8651999" cy="9233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dirty="0">
              <a:solidFill>
                <a:schemeClr val="accent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連絡先の記載などにご自由にご利用ください</a:t>
            </a:r>
            <a:endParaRPr kumimoji="1" lang="en-US" altLang="ja-JP" dirty="0">
              <a:solidFill>
                <a:schemeClr val="accent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ja-JP" altLang="en-US" dirty="0">
              <a:solidFill>
                <a:schemeClr val="accent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97" name="図 196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148F9A2-A9D3-6EBD-DFD8-0B503426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"/>
          <a:stretch/>
        </p:blipFill>
        <p:spPr>
          <a:xfrm>
            <a:off x="1016" y="1524"/>
            <a:ext cx="10692384" cy="140383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10</Words>
  <Application>Microsoft Office PowerPoint</Application>
  <PresentationFormat>ユーザー設定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BIZ UDPゴシック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木尾 夏実</dc:creator>
  <cp:lastModifiedBy>木尾 夏実</cp:lastModifiedBy>
  <cp:revision>1</cp:revision>
  <dcterms:created xsi:type="dcterms:W3CDTF">2026-02-20T01:19:01Z</dcterms:created>
  <dcterms:modified xsi:type="dcterms:W3CDTF">2026-02-20T01:31:48Z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2026-02-20T00:00:00Z</vt:filetime>
  </property>
  <property fmtid="{D5CDD505-2E9C-101B-9397-08002B2CF9AE}" pid="3" name="LastSaved">
    <vt:filetime>2026-02-20T00:00:00Z</vt:filetime>
  </property>
  <property fmtid="{D5CDD505-2E9C-101B-9397-08002B2CF9AE}" pid="4" name="Producer">
    <vt:lpwstr>iLovePDF</vt:lpwstr>
  </property>
</Properties>
</file>