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57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7" d="100"/>
          <a:sy n="37" d="100"/>
        </p:scale>
        <p:origin x="254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7750976-7CE2-4DA8-A43E-0C205E7DA7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7F4DE11-BC73-44FB-9A17-30677AA47E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8A5C4-FB98-44E3-82F3-ADE76C1202AD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755F767-9877-422F-B453-D272A0A0B2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441F959-C4F5-4FC9-9674-1600C2EC8B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DC6C9-5FCF-4168-BE97-7C21D80CC6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411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F9771C5-1707-4464-A57D-555BAB11D5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" y="0"/>
            <a:ext cx="10685438" cy="151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6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25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232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70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2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34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889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62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6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98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77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35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AF22-76FF-47A4-A204-2CDCB23B6C3F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43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4BA0786-9A94-4177-B92A-8C5D92283674}"/>
              </a:ext>
            </a:extLst>
          </p:cNvPr>
          <p:cNvSpPr txBox="1"/>
          <p:nvPr/>
        </p:nvSpPr>
        <p:spPr>
          <a:xfrm>
            <a:off x="390786" y="14360236"/>
            <a:ext cx="10000123" cy="63051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2400" b="1" dirty="0">
                <a:solidFill>
                  <a:schemeClr val="bg1">
                    <a:lumMod val="50000"/>
                  </a:schemeClr>
                </a:solidFill>
              </a:rPr>
              <a:t>連絡先の記載などご自由にご利用ください</a:t>
            </a:r>
          </a:p>
        </p:txBody>
      </p:sp>
    </p:spTree>
    <p:extLst>
      <p:ext uri="{BB962C8B-B14F-4D97-AF65-F5344CB8AC3E}">
        <p14:creationId xmlns:p14="http://schemas.microsoft.com/office/powerpoint/2010/main" val="4045120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70E6DCD4B4FBA42A2DFAEE6551B4FA1" ma:contentTypeVersion="13" ma:contentTypeDescription="新しいドキュメントを作成します。" ma:contentTypeScope="" ma:versionID="e5a96961920bc56ca6766167afa28557">
  <xsd:schema xmlns:xsd="http://www.w3.org/2001/XMLSchema" xmlns:xs="http://www.w3.org/2001/XMLSchema" xmlns:p="http://schemas.microsoft.com/office/2006/metadata/properties" xmlns:ns2="19a58b4d-5766-4423-b4c9-0174c3eebf16" xmlns:ns3="3f00aac0-ac1b-4655-88d0-b78e2fc3f236" targetNamespace="http://schemas.microsoft.com/office/2006/metadata/properties" ma:root="true" ma:fieldsID="515471db7eb60c133bca6bf022c27d89" ns2:_="" ns3:_="">
    <xsd:import namespace="19a58b4d-5766-4423-b4c9-0174c3eebf16"/>
    <xsd:import namespace="3f00aac0-ac1b-4655-88d0-b78e2fc3f2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58b4d-5766-4423-b4c9-0174c3eebf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6ebeabc6-1c0c-4751-aeab-3e30fad09a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00aac0-ac1b-4655-88d0-b78e2fc3f23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5e4a585-5766-4874-a61a-211df835e869}" ma:internalName="TaxCatchAll" ma:showField="CatchAllData" ma:web="3f00aac0-ac1b-4655-88d0-b78e2fc3f2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a58b4d-5766-4423-b4c9-0174c3eebf16">
      <Terms xmlns="http://schemas.microsoft.com/office/infopath/2007/PartnerControls"/>
    </lcf76f155ced4ddcb4097134ff3c332f>
    <TaxCatchAll xmlns="3f00aac0-ac1b-4655-88d0-b78e2fc3f236" xsi:nil="true"/>
  </documentManagement>
</p:properties>
</file>

<file path=customXml/itemProps1.xml><?xml version="1.0" encoding="utf-8"?>
<ds:datastoreItem xmlns:ds="http://schemas.openxmlformats.org/officeDocument/2006/customXml" ds:itemID="{FC1F7E1C-29D4-4DA7-95F7-D835271E06D9}"/>
</file>

<file path=customXml/itemProps2.xml><?xml version="1.0" encoding="utf-8"?>
<ds:datastoreItem xmlns:ds="http://schemas.openxmlformats.org/officeDocument/2006/customXml" ds:itemID="{10D0EE1B-3130-4656-A0FC-16CC437D7395}"/>
</file>

<file path=customXml/itemProps3.xml><?xml version="1.0" encoding="utf-8"?>
<ds:datastoreItem xmlns:ds="http://schemas.openxmlformats.org/officeDocument/2006/customXml" ds:itemID="{3D0EA3F4-4E58-44D1-B414-E4B29A34CA1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8</Words>
  <Application>Microsoft Office PowerPoint</Application>
  <PresentationFormat>ユーザー設定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島﨑 智晴 読広 テーマ局 戦略１部</dc:creator>
  <cp:lastModifiedBy>島﨑 智晴 読広 テーマ局 戦略１部</cp:lastModifiedBy>
  <cp:revision>5</cp:revision>
  <dcterms:created xsi:type="dcterms:W3CDTF">2023-10-13T07:17:10Z</dcterms:created>
  <dcterms:modified xsi:type="dcterms:W3CDTF">2023-11-28T05:04:55Z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0x010100370E6DCD4B4FBA42A2DFAEE6551B4FA1</vt:lpwstr>
  </property>
</Properties>
</file>