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3"/>
  </p:handoutMasterIdLst>
  <p:sldIdLst>
    <p:sldId id="257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5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C54BD9-30BD-49CF-87CA-97C1CFDFE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" y="0"/>
            <a:ext cx="18524530" cy="262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9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4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9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70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16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3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3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41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493383" y="24923262"/>
            <a:ext cx="17583602" cy="10567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416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70E6DCD4B4FBA42A2DFAEE6551B4FA1" ma:contentTypeVersion="13" ma:contentTypeDescription="新しいドキュメントを作成します。" ma:contentTypeScope="" ma:versionID="e5a96961920bc56ca6766167afa28557">
  <xsd:schema xmlns:xsd="http://www.w3.org/2001/XMLSchema" xmlns:xs="http://www.w3.org/2001/XMLSchema" xmlns:p="http://schemas.microsoft.com/office/2006/metadata/properties" xmlns:ns2="19a58b4d-5766-4423-b4c9-0174c3eebf16" xmlns:ns3="3f00aac0-ac1b-4655-88d0-b78e2fc3f236" targetNamespace="http://schemas.microsoft.com/office/2006/metadata/properties" ma:root="true" ma:fieldsID="515471db7eb60c133bca6bf022c27d89" ns2:_="" ns3:_="">
    <xsd:import namespace="19a58b4d-5766-4423-b4c9-0174c3eebf16"/>
    <xsd:import namespace="3f00aac0-ac1b-4655-88d0-b78e2fc3f2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8b4d-5766-4423-b4c9-0174c3eeb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ebeabc6-1c0c-4751-aeab-3e30fad09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0aac0-ac1b-4655-88d0-b78e2fc3f23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5e4a585-5766-4874-a61a-211df835e869}" ma:internalName="TaxCatchAll" ma:showField="CatchAllData" ma:web="3f00aac0-ac1b-4655-88d0-b78e2fc3f2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58b4d-5766-4423-b4c9-0174c3eebf16">
      <Terms xmlns="http://schemas.microsoft.com/office/infopath/2007/PartnerControls"/>
    </lcf76f155ced4ddcb4097134ff3c332f>
    <TaxCatchAll xmlns="3f00aac0-ac1b-4655-88d0-b78e2fc3f236" xsi:nil="true"/>
  </documentManagement>
</p:properties>
</file>

<file path=customXml/itemProps1.xml><?xml version="1.0" encoding="utf-8"?>
<ds:datastoreItem xmlns:ds="http://schemas.openxmlformats.org/officeDocument/2006/customXml" ds:itemID="{4579FCF4-AB59-4363-B1ED-1620F9AB87AA}"/>
</file>

<file path=customXml/itemProps2.xml><?xml version="1.0" encoding="utf-8"?>
<ds:datastoreItem xmlns:ds="http://schemas.openxmlformats.org/officeDocument/2006/customXml" ds:itemID="{BE85D3D1-D066-44D5-ABDA-548A4DC6492A}"/>
</file>

<file path=customXml/itemProps3.xml><?xml version="1.0" encoding="utf-8"?>
<ds:datastoreItem xmlns:ds="http://schemas.openxmlformats.org/officeDocument/2006/customXml" ds:itemID="{1F7F6C3B-7F51-4ACB-9DF1-1EE600FBC65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6</cp:revision>
  <dcterms:created xsi:type="dcterms:W3CDTF">2023-10-13T07:17:10Z</dcterms:created>
  <dcterms:modified xsi:type="dcterms:W3CDTF">2023-11-28T05:06:22Z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0x010100370E6DCD4B4FBA42A2DFAEE6551B4FA1</vt:lpwstr>
  </property>
</Properties>
</file>