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59" d="100"/>
          <a:sy n="59" d="100"/>
        </p:scale>
        <p:origin x="2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15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44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9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02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2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09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86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43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78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12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42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9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4</cp:revision>
  <dcterms:created xsi:type="dcterms:W3CDTF">2024-09-10T08:10:16Z</dcterms:created>
  <dcterms:modified xsi:type="dcterms:W3CDTF">2024-10-04T08:54:04Z</dcterms:modified>
</cp:coreProperties>
</file>