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8540413" cy="262080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405"/>
  </p:normalViewPr>
  <p:slideViewPr>
    <p:cSldViewPr snapToGrid="0">
      <p:cViewPr varScale="1">
        <p:scale>
          <a:sx n="34" d="100"/>
          <a:sy n="34" d="100"/>
        </p:scale>
        <p:origin x="2232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0531" y="4289141"/>
            <a:ext cx="15759351" cy="9124280"/>
          </a:xfrm>
        </p:spPr>
        <p:txBody>
          <a:bodyPr anchor="b"/>
          <a:lstStyle>
            <a:lvl1pPr algn="ctr">
              <a:defRPr sz="1216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552" y="13765288"/>
            <a:ext cx="13905310" cy="6327541"/>
          </a:xfrm>
        </p:spPr>
        <p:txBody>
          <a:bodyPr/>
          <a:lstStyle>
            <a:lvl1pPr marL="0" indent="0" algn="ctr">
              <a:buNone/>
              <a:defRPr sz="4866"/>
            </a:lvl1pPr>
            <a:lvl2pPr marL="927019" indent="0" algn="ctr">
              <a:buNone/>
              <a:defRPr sz="4055"/>
            </a:lvl2pPr>
            <a:lvl3pPr marL="1854037" indent="0" algn="ctr">
              <a:buNone/>
              <a:defRPr sz="3650"/>
            </a:lvl3pPr>
            <a:lvl4pPr marL="2781056" indent="0" algn="ctr">
              <a:buNone/>
              <a:defRPr sz="3244"/>
            </a:lvl4pPr>
            <a:lvl5pPr marL="3708075" indent="0" algn="ctr">
              <a:buNone/>
              <a:defRPr sz="3244"/>
            </a:lvl5pPr>
            <a:lvl6pPr marL="4635094" indent="0" algn="ctr">
              <a:buNone/>
              <a:defRPr sz="3244"/>
            </a:lvl6pPr>
            <a:lvl7pPr marL="5562112" indent="0" algn="ctr">
              <a:buNone/>
              <a:defRPr sz="3244"/>
            </a:lvl7pPr>
            <a:lvl8pPr marL="6489131" indent="0" algn="ctr">
              <a:buNone/>
              <a:defRPr sz="3244"/>
            </a:lvl8pPr>
            <a:lvl9pPr marL="7416150" indent="0" algn="ctr">
              <a:buNone/>
              <a:defRPr sz="324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978F-A64F-484F-BBC7-3478BA5F80A9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0651-D8DD-2C46-8503-B170DB51F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5037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978F-A64F-484F-BBC7-3478BA5F80A9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0651-D8DD-2C46-8503-B170DB51F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525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67984" y="1395335"/>
            <a:ext cx="3997777" cy="2221010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4655" y="1395335"/>
            <a:ext cx="11761574" cy="2221010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978F-A64F-484F-BBC7-3478BA5F80A9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0651-D8DD-2C46-8503-B170DB51F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994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978F-A64F-484F-BBC7-3478BA5F80A9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0651-D8DD-2C46-8503-B170DB51F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791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998" y="6533817"/>
            <a:ext cx="15991106" cy="10901814"/>
          </a:xfrm>
        </p:spPr>
        <p:txBody>
          <a:bodyPr anchor="b"/>
          <a:lstStyle>
            <a:lvl1pPr>
              <a:defRPr sz="1216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4998" y="17538767"/>
            <a:ext cx="15991106" cy="5733006"/>
          </a:xfrm>
        </p:spPr>
        <p:txBody>
          <a:bodyPr/>
          <a:lstStyle>
            <a:lvl1pPr marL="0" indent="0">
              <a:buNone/>
              <a:defRPr sz="4866">
                <a:solidFill>
                  <a:schemeClr val="tx1"/>
                </a:solidFill>
              </a:defRPr>
            </a:lvl1pPr>
            <a:lvl2pPr marL="927019" indent="0">
              <a:buNone/>
              <a:defRPr sz="4055">
                <a:solidFill>
                  <a:schemeClr val="tx1">
                    <a:tint val="75000"/>
                  </a:schemeClr>
                </a:solidFill>
              </a:defRPr>
            </a:lvl2pPr>
            <a:lvl3pPr marL="1854037" indent="0">
              <a:buNone/>
              <a:defRPr sz="3650">
                <a:solidFill>
                  <a:schemeClr val="tx1">
                    <a:tint val="75000"/>
                  </a:schemeClr>
                </a:solidFill>
              </a:defRPr>
            </a:lvl3pPr>
            <a:lvl4pPr marL="2781056" indent="0">
              <a:buNone/>
              <a:defRPr sz="3244">
                <a:solidFill>
                  <a:schemeClr val="tx1">
                    <a:tint val="75000"/>
                  </a:schemeClr>
                </a:solidFill>
              </a:defRPr>
            </a:lvl4pPr>
            <a:lvl5pPr marL="3708075" indent="0">
              <a:buNone/>
              <a:defRPr sz="3244">
                <a:solidFill>
                  <a:schemeClr val="tx1">
                    <a:tint val="75000"/>
                  </a:schemeClr>
                </a:solidFill>
              </a:defRPr>
            </a:lvl5pPr>
            <a:lvl6pPr marL="4635094" indent="0">
              <a:buNone/>
              <a:defRPr sz="3244">
                <a:solidFill>
                  <a:schemeClr val="tx1">
                    <a:tint val="75000"/>
                  </a:schemeClr>
                </a:solidFill>
              </a:defRPr>
            </a:lvl6pPr>
            <a:lvl7pPr marL="5562112" indent="0">
              <a:buNone/>
              <a:defRPr sz="3244">
                <a:solidFill>
                  <a:schemeClr val="tx1">
                    <a:tint val="75000"/>
                  </a:schemeClr>
                </a:solidFill>
              </a:defRPr>
            </a:lvl7pPr>
            <a:lvl8pPr marL="6489131" indent="0">
              <a:buNone/>
              <a:defRPr sz="3244">
                <a:solidFill>
                  <a:schemeClr val="tx1">
                    <a:tint val="75000"/>
                  </a:schemeClr>
                </a:solidFill>
              </a:defRPr>
            </a:lvl8pPr>
            <a:lvl9pPr marL="7416150" indent="0">
              <a:buNone/>
              <a:defRPr sz="32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978F-A64F-484F-BBC7-3478BA5F80A9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0651-D8DD-2C46-8503-B170DB51F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5454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4653" y="6976677"/>
            <a:ext cx="7879676" cy="166287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86084" y="6976677"/>
            <a:ext cx="7879676" cy="166287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978F-A64F-484F-BBC7-3478BA5F80A9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0651-D8DD-2C46-8503-B170DB51F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2722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068" y="1395341"/>
            <a:ext cx="15991106" cy="506567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7070" y="6424611"/>
            <a:ext cx="7843463" cy="3148603"/>
          </a:xfrm>
        </p:spPr>
        <p:txBody>
          <a:bodyPr anchor="b"/>
          <a:lstStyle>
            <a:lvl1pPr marL="0" indent="0">
              <a:buNone/>
              <a:defRPr sz="4866" b="1"/>
            </a:lvl1pPr>
            <a:lvl2pPr marL="927019" indent="0">
              <a:buNone/>
              <a:defRPr sz="4055" b="1"/>
            </a:lvl2pPr>
            <a:lvl3pPr marL="1854037" indent="0">
              <a:buNone/>
              <a:defRPr sz="3650" b="1"/>
            </a:lvl3pPr>
            <a:lvl4pPr marL="2781056" indent="0">
              <a:buNone/>
              <a:defRPr sz="3244" b="1"/>
            </a:lvl4pPr>
            <a:lvl5pPr marL="3708075" indent="0">
              <a:buNone/>
              <a:defRPr sz="3244" b="1"/>
            </a:lvl5pPr>
            <a:lvl6pPr marL="4635094" indent="0">
              <a:buNone/>
              <a:defRPr sz="3244" b="1"/>
            </a:lvl6pPr>
            <a:lvl7pPr marL="5562112" indent="0">
              <a:buNone/>
              <a:defRPr sz="3244" b="1"/>
            </a:lvl7pPr>
            <a:lvl8pPr marL="6489131" indent="0">
              <a:buNone/>
              <a:defRPr sz="3244" b="1"/>
            </a:lvl8pPr>
            <a:lvl9pPr marL="7416150" indent="0">
              <a:buNone/>
              <a:defRPr sz="324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7070" y="9573214"/>
            <a:ext cx="7843463" cy="1408075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386085" y="6424611"/>
            <a:ext cx="7882090" cy="3148603"/>
          </a:xfrm>
        </p:spPr>
        <p:txBody>
          <a:bodyPr anchor="b"/>
          <a:lstStyle>
            <a:lvl1pPr marL="0" indent="0">
              <a:buNone/>
              <a:defRPr sz="4866" b="1"/>
            </a:lvl1pPr>
            <a:lvl2pPr marL="927019" indent="0">
              <a:buNone/>
              <a:defRPr sz="4055" b="1"/>
            </a:lvl2pPr>
            <a:lvl3pPr marL="1854037" indent="0">
              <a:buNone/>
              <a:defRPr sz="3650" b="1"/>
            </a:lvl3pPr>
            <a:lvl4pPr marL="2781056" indent="0">
              <a:buNone/>
              <a:defRPr sz="3244" b="1"/>
            </a:lvl4pPr>
            <a:lvl5pPr marL="3708075" indent="0">
              <a:buNone/>
              <a:defRPr sz="3244" b="1"/>
            </a:lvl5pPr>
            <a:lvl6pPr marL="4635094" indent="0">
              <a:buNone/>
              <a:defRPr sz="3244" b="1"/>
            </a:lvl6pPr>
            <a:lvl7pPr marL="5562112" indent="0">
              <a:buNone/>
              <a:defRPr sz="3244" b="1"/>
            </a:lvl7pPr>
            <a:lvl8pPr marL="6489131" indent="0">
              <a:buNone/>
              <a:defRPr sz="3244" b="1"/>
            </a:lvl8pPr>
            <a:lvl9pPr marL="7416150" indent="0">
              <a:buNone/>
              <a:defRPr sz="324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386085" y="9573214"/>
            <a:ext cx="7882090" cy="1408075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978F-A64F-484F-BBC7-3478BA5F80A9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0651-D8DD-2C46-8503-B170DB51F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582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978F-A64F-484F-BBC7-3478BA5F80A9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0651-D8DD-2C46-8503-B170DB51F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5386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978F-A64F-484F-BBC7-3478BA5F80A9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0651-D8DD-2C46-8503-B170DB51F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3935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068" y="1747202"/>
            <a:ext cx="5979766" cy="6115209"/>
          </a:xfrm>
        </p:spPr>
        <p:txBody>
          <a:bodyPr anchor="b"/>
          <a:lstStyle>
            <a:lvl1pPr>
              <a:defRPr sz="648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2090" y="3773478"/>
            <a:ext cx="9386084" cy="18624694"/>
          </a:xfrm>
        </p:spPr>
        <p:txBody>
          <a:bodyPr/>
          <a:lstStyle>
            <a:lvl1pPr>
              <a:defRPr sz="6488"/>
            </a:lvl1pPr>
            <a:lvl2pPr>
              <a:defRPr sz="5677"/>
            </a:lvl2pPr>
            <a:lvl3pPr>
              <a:defRPr sz="4866"/>
            </a:lvl3pPr>
            <a:lvl4pPr>
              <a:defRPr sz="4055"/>
            </a:lvl4pPr>
            <a:lvl5pPr>
              <a:defRPr sz="4055"/>
            </a:lvl5pPr>
            <a:lvl6pPr>
              <a:defRPr sz="4055"/>
            </a:lvl6pPr>
            <a:lvl7pPr>
              <a:defRPr sz="4055"/>
            </a:lvl7pPr>
            <a:lvl8pPr>
              <a:defRPr sz="4055"/>
            </a:lvl8pPr>
            <a:lvl9pPr>
              <a:defRPr sz="405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7068" y="7862411"/>
            <a:ext cx="5979766" cy="14566090"/>
          </a:xfrm>
        </p:spPr>
        <p:txBody>
          <a:bodyPr/>
          <a:lstStyle>
            <a:lvl1pPr marL="0" indent="0">
              <a:buNone/>
              <a:defRPr sz="3244"/>
            </a:lvl1pPr>
            <a:lvl2pPr marL="927019" indent="0">
              <a:buNone/>
              <a:defRPr sz="2839"/>
            </a:lvl2pPr>
            <a:lvl3pPr marL="1854037" indent="0">
              <a:buNone/>
              <a:defRPr sz="2433"/>
            </a:lvl3pPr>
            <a:lvl4pPr marL="2781056" indent="0">
              <a:buNone/>
              <a:defRPr sz="2028"/>
            </a:lvl4pPr>
            <a:lvl5pPr marL="3708075" indent="0">
              <a:buNone/>
              <a:defRPr sz="2028"/>
            </a:lvl5pPr>
            <a:lvl6pPr marL="4635094" indent="0">
              <a:buNone/>
              <a:defRPr sz="2028"/>
            </a:lvl6pPr>
            <a:lvl7pPr marL="5562112" indent="0">
              <a:buNone/>
              <a:defRPr sz="2028"/>
            </a:lvl7pPr>
            <a:lvl8pPr marL="6489131" indent="0">
              <a:buNone/>
              <a:defRPr sz="2028"/>
            </a:lvl8pPr>
            <a:lvl9pPr marL="7416150" indent="0">
              <a:buNone/>
              <a:defRPr sz="202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978F-A64F-484F-BBC7-3478BA5F80A9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0651-D8DD-2C46-8503-B170DB51F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6074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068" y="1747202"/>
            <a:ext cx="5979766" cy="6115209"/>
          </a:xfrm>
        </p:spPr>
        <p:txBody>
          <a:bodyPr anchor="b"/>
          <a:lstStyle>
            <a:lvl1pPr>
              <a:defRPr sz="648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82090" y="3773478"/>
            <a:ext cx="9386084" cy="18624694"/>
          </a:xfrm>
        </p:spPr>
        <p:txBody>
          <a:bodyPr anchor="t"/>
          <a:lstStyle>
            <a:lvl1pPr marL="0" indent="0">
              <a:buNone/>
              <a:defRPr sz="6488"/>
            </a:lvl1pPr>
            <a:lvl2pPr marL="927019" indent="0">
              <a:buNone/>
              <a:defRPr sz="5677"/>
            </a:lvl2pPr>
            <a:lvl3pPr marL="1854037" indent="0">
              <a:buNone/>
              <a:defRPr sz="4866"/>
            </a:lvl3pPr>
            <a:lvl4pPr marL="2781056" indent="0">
              <a:buNone/>
              <a:defRPr sz="4055"/>
            </a:lvl4pPr>
            <a:lvl5pPr marL="3708075" indent="0">
              <a:buNone/>
              <a:defRPr sz="4055"/>
            </a:lvl5pPr>
            <a:lvl6pPr marL="4635094" indent="0">
              <a:buNone/>
              <a:defRPr sz="4055"/>
            </a:lvl6pPr>
            <a:lvl7pPr marL="5562112" indent="0">
              <a:buNone/>
              <a:defRPr sz="4055"/>
            </a:lvl7pPr>
            <a:lvl8pPr marL="6489131" indent="0">
              <a:buNone/>
              <a:defRPr sz="4055"/>
            </a:lvl8pPr>
            <a:lvl9pPr marL="7416150" indent="0">
              <a:buNone/>
              <a:defRPr sz="405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7068" y="7862411"/>
            <a:ext cx="5979766" cy="14566090"/>
          </a:xfrm>
        </p:spPr>
        <p:txBody>
          <a:bodyPr/>
          <a:lstStyle>
            <a:lvl1pPr marL="0" indent="0">
              <a:buNone/>
              <a:defRPr sz="3244"/>
            </a:lvl1pPr>
            <a:lvl2pPr marL="927019" indent="0">
              <a:buNone/>
              <a:defRPr sz="2839"/>
            </a:lvl2pPr>
            <a:lvl3pPr marL="1854037" indent="0">
              <a:buNone/>
              <a:defRPr sz="2433"/>
            </a:lvl3pPr>
            <a:lvl4pPr marL="2781056" indent="0">
              <a:buNone/>
              <a:defRPr sz="2028"/>
            </a:lvl4pPr>
            <a:lvl5pPr marL="3708075" indent="0">
              <a:buNone/>
              <a:defRPr sz="2028"/>
            </a:lvl5pPr>
            <a:lvl6pPr marL="4635094" indent="0">
              <a:buNone/>
              <a:defRPr sz="2028"/>
            </a:lvl6pPr>
            <a:lvl7pPr marL="5562112" indent="0">
              <a:buNone/>
              <a:defRPr sz="2028"/>
            </a:lvl7pPr>
            <a:lvl8pPr marL="6489131" indent="0">
              <a:buNone/>
              <a:defRPr sz="2028"/>
            </a:lvl8pPr>
            <a:lvl9pPr marL="7416150" indent="0">
              <a:buNone/>
              <a:defRPr sz="202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978F-A64F-484F-BBC7-3478BA5F80A9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0651-D8DD-2C46-8503-B170DB51F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8062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4654" y="1395341"/>
            <a:ext cx="15991106" cy="5065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654" y="6976677"/>
            <a:ext cx="15991106" cy="16628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4653" y="24290974"/>
            <a:ext cx="4171593" cy="1395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1978F-A64F-484F-BBC7-3478BA5F80A9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41512" y="24290974"/>
            <a:ext cx="6257389" cy="1395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094167" y="24290974"/>
            <a:ext cx="4171593" cy="1395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40651-D8DD-2C46-8503-B170DB51F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55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54037" rtl="0" eaLnBrk="1" latinLnBrk="0" hangingPunct="1">
        <a:lnSpc>
          <a:spcPct val="90000"/>
        </a:lnSpc>
        <a:spcBef>
          <a:spcPct val="0"/>
        </a:spcBef>
        <a:buNone/>
        <a:defRPr kumimoji="1" sz="89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09" indent="-463509" algn="l" defTabSz="1854037" rtl="0" eaLnBrk="1" latinLnBrk="0" hangingPunct="1">
        <a:lnSpc>
          <a:spcPct val="90000"/>
        </a:lnSpc>
        <a:spcBef>
          <a:spcPts val="2028"/>
        </a:spcBef>
        <a:buFont typeface="Arial" panose="020B0604020202020204" pitchFamily="34" charset="0"/>
        <a:buChar char="•"/>
        <a:defRPr kumimoji="1" sz="5677" kern="1200">
          <a:solidFill>
            <a:schemeClr val="tx1"/>
          </a:solidFill>
          <a:latin typeface="+mn-lt"/>
          <a:ea typeface="+mn-ea"/>
          <a:cs typeface="+mn-cs"/>
        </a:defRPr>
      </a:lvl1pPr>
      <a:lvl2pPr marL="1390528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4866" kern="1200">
          <a:solidFill>
            <a:schemeClr val="tx1"/>
          </a:solidFill>
          <a:latin typeface="+mn-lt"/>
          <a:ea typeface="+mn-ea"/>
          <a:cs typeface="+mn-cs"/>
        </a:defRPr>
      </a:lvl2pPr>
      <a:lvl3pPr marL="2317547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4055" kern="1200">
          <a:solidFill>
            <a:schemeClr val="tx1"/>
          </a:solidFill>
          <a:latin typeface="+mn-lt"/>
          <a:ea typeface="+mn-ea"/>
          <a:cs typeface="+mn-cs"/>
        </a:defRPr>
      </a:lvl3pPr>
      <a:lvl4pPr marL="3244566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4pPr>
      <a:lvl5pPr marL="4171584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5pPr>
      <a:lvl6pPr marL="5098603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6pPr>
      <a:lvl7pPr marL="6025622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7pPr>
      <a:lvl8pPr marL="6952640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8pPr>
      <a:lvl9pPr marL="7879659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1pPr>
      <a:lvl2pPr marL="927019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2pPr>
      <a:lvl3pPr marL="1854037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3pPr>
      <a:lvl4pPr marL="2781056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4pPr>
      <a:lvl5pPr marL="3708075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5pPr>
      <a:lvl6pPr marL="4635094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6pPr>
      <a:lvl7pPr marL="5562112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7pPr>
      <a:lvl8pPr marL="6489131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8pPr>
      <a:lvl9pPr marL="7416150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135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</TotalTime>
  <Words>0</Words>
  <Application>Microsoft Macintosh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Microsoft Office User</cp:lastModifiedBy>
  <cp:revision>4</cp:revision>
  <dcterms:created xsi:type="dcterms:W3CDTF">2024-09-10T08:15:31Z</dcterms:created>
  <dcterms:modified xsi:type="dcterms:W3CDTF">2024-10-04T08:54:46Z</dcterms:modified>
</cp:coreProperties>
</file>